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21383625" cy="30275213"/>
  <p:notesSz cx="6797675" cy="9926638"/>
  <p:defaultTextStyle>
    <a:defPPr>
      <a:defRPr lang="th-TH"/>
    </a:defPPr>
    <a:lvl1pPr marL="0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75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29736"/>
    <a:srgbClr val="8EC63F"/>
    <a:srgbClr val="01AEF0"/>
    <a:srgbClr val="2C2827"/>
    <a:srgbClr val="E6E6E6"/>
    <a:srgbClr val="8DC6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5" d="100"/>
          <a:sy n="15" d="100"/>
        </p:scale>
        <p:origin x="-2208" y="-19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4139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79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2565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4600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73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355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68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321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6014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814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480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A9ED-4EE3-4186-A063-F60AF5C9CE42}" type="datetimeFigureOut">
              <a:rPr lang="th-TH" smtClean="0"/>
              <a:pPr/>
              <a:t>18/02/59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7A7C-2D24-4390-96A2-88E453A9E0B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2681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51" y="-4132"/>
            <a:ext cx="21385676" cy="3027521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17859" y="28316154"/>
            <a:ext cx="14149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8EC63F"/>
                </a:solidFill>
                <a:latin typeface="Kittithada Thin 35 (กิตติธาดา ท" panose="02000506000000020004" pitchFamily="2" charset="-34"/>
                <a:cs typeface="Kittithada Thin 35 (กิตติธาดา ท" panose="02000506000000020004" pitchFamily="2" charset="-34"/>
              </a:rPr>
              <a:t>Department of Mechanical &amp; Aerospace Engineering</a:t>
            </a:r>
            <a:endParaRPr lang="th-TH" sz="3000" dirty="0" smtClean="0">
              <a:solidFill>
                <a:srgbClr val="8EC63F"/>
              </a:solidFill>
              <a:latin typeface="Kittithada Thin 35 (กิตติธาดา ท" panose="02000506000000020004" pitchFamily="2" charset="-34"/>
              <a:cs typeface="Kittithada Thin 35 (กิตติธาดา ท" panose="02000506000000020004" pitchFamily="2" charset="-34"/>
            </a:endParaRPr>
          </a:p>
          <a:p>
            <a:pPr algn="ctr"/>
            <a:r>
              <a:rPr lang="en-US" sz="3000" dirty="0" smtClean="0">
                <a:solidFill>
                  <a:srgbClr val="8EC63F"/>
                </a:solidFill>
                <a:latin typeface="Kittithada Thin 35 (กิตติธาดา ท" panose="02000506000000020004" pitchFamily="2" charset="-34"/>
                <a:cs typeface="Kittithada Thin 35 (กิตติธาดา ท" panose="02000506000000020004" pitchFamily="2" charset="-34"/>
              </a:rPr>
              <a:t>http://mae.eng.kmutnb.ac.th</a:t>
            </a:r>
          </a:p>
          <a:p>
            <a:pPr algn="ctr"/>
            <a:r>
              <a:rPr lang="en-US" sz="3000" dirty="0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King Mongkut’s University of Technology North Bangkok, 1518 </a:t>
            </a:r>
            <a:r>
              <a:rPr lang="en-US" sz="3000" dirty="0" err="1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Pracharat</a:t>
            </a:r>
            <a:r>
              <a:rPr lang="en-US" sz="3000" dirty="0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 1 Road, </a:t>
            </a:r>
            <a:r>
              <a:rPr lang="en-US" sz="3000" dirty="0" err="1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Wongsawang</a:t>
            </a:r>
            <a:r>
              <a:rPr lang="en-US" sz="3000" dirty="0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</a:t>
            </a:r>
            <a:r>
              <a:rPr lang="en-US" sz="3000" dirty="0" err="1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Bangsue</a:t>
            </a:r>
            <a:r>
              <a:rPr lang="en-US" sz="3000" dirty="0" smtClean="0">
                <a:solidFill>
                  <a:srgbClr val="729736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Bangkok 10800</a:t>
            </a:r>
          </a:p>
          <a:p>
            <a:pPr algn="ctr"/>
            <a:r>
              <a:rPr lang="en-US" sz="3000" dirty="0">
                <a:solidFill>
                  <a:srgbClr val="8EC63F"/>
                </a:solidFill>
                <a:latin typeface="Kittithada Thin 35 (กิตติธาดา ท" panose="02000506000000020004" pitchFamily="2" charset="-34"/>
                <a:cs typeface="Kittithada Thin 35 (กิตติธาดา ท" panose="02000506000000020004" pitchFamily="2" charset="-34"/>
              </a:rPr>
              <a:t>Tel. 02-555-2000 ext. 8308, 8315 </a:t>
            </a:r>
            <a:endParaRPr lang="th-TH" sz="4300" dirty="0">
              <a:solidFill>
                <a:srgbClr val="8EC63F"/>
              </a:solidFill>
              <a:latin typeface="Kittithada Thin 35 (กิตติธาดา ท" panose="02000506000000020004" pitchFamily="2" charset="-34"/>
              <a:cs typeface="Kittithada Thin 35 (กิตติธาดา ท" panose="02000506000000020004" pitchFamily="2" charset="-34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548068" y="8228553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54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0388" y="8066346"/>
            <a:ext cx="14109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บทนำ</a:t>
            </a:r>
            <a:endParaRPr lang="th-TH" sz="60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8742" y="8095821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1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555434" y="13186594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6466" y="13025549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2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15362" y="13056984"/>
            <a:ext cx="270779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22" name="Snip Diagonal Corner Rectangle 21"/>
          <p:cNvSpPr/>
          <p:nvPr/>
        </p:nvSpPr>
        <p:spPr>
          <a:xfrm>
            <a:off x="11308731" y="8228916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490552" y="8089794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3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356734" y="8089794"/>
            <a:ext cx="6978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วัสดุอุปกรณ์/วิธีการ/การออกแบบ</a:t>
            </a:r>
            <a:endParaRPr lang="th-TH" sz="60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Snip Diagonal Corner Rectangle 28"/>
          <p:cNvSpPr/>
          <p:nvPr/>
        </p:nvSpPr>
        <p:spPr>
          <a:xfrm>
            <a:off x="548068" y="16270787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8742" y="16108558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4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90388" y="16095049"/>
            <a:ext cx="30091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ผลการทดลอง</a:t>
            </a:r>
          </a:p>
        </p:txBody>
      </p:sp>
      <p:sp>
        <p:nvSpPr>
          <p:cNvPr id="35" name="Snip Diagonal Corner Rectangle 34"/>
          <p:cNvSpPr/>
          <p:nvPr/>
        </p:nvSpPr>
        <p:spPr>
          <a:xfrm>
            <a:off x="11184792" y="23727851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374963" y="23595119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6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298232" y="23572035"/>
            <a:ext cx="30123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เอกสารอ้างอิง</a:t>
            </a:r>
            <a:endParaRPr lang="th-TH" sz="60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564068" y="9259591"/>
            <a:ext cx="3134058" cy="3514230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Flowchart: Process 43"/>
          <p:cNvSpPr/>
          <p:nvPr/>
        </p:nvSpPr>
        <p:spPr>
          <a:xfrm>
            <a:off x="11051780" y="13215156"/>
            <a:ext cx="5450156" cy="5317855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Flowchart: Process 44"/>
          <p:cNvSpPr/>
          <p:nvPr/>
        </p:nvSpPr>
        <p:spPr>
          <a:xfrm>
            <a:off x="564068" y="19389298"/>
            <a:ext cx="6588000" cy="3723906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Rectangle 32"/>
          <p:cNvSpPr/>
          <p:nvPr/>
        </p:nvSpPr>
        <p:spPr>
          <a:xfrm>
            <a:off x="3242825" y="2811043"/>
            <a:ext cx="16960645" cy="13234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th-TH" sz="8000" b="1" dirty="0">
                <a:solidFill>
                  <a:srgbClr val="8DC6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การปรับปรุงเครื่องวัดมุมบานเกล็ดบนครีบระบายความร้อน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78034" y="4523690"/>
            <a:ext cx="106902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กรภัทร์ กิจจานนท์, จิรวัส จัทรสุธา, ธีรพล  ศรียุบล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61959" y="9349434"/>
            <a:ext cx="6780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เนื่องจากมุมบานเกล็ดบนครีบระบายความร้อนในอุปกรณ์แลกเปลี่ยนความร้อนแบบต่างๆ เช่น หม้อน้ำรถยนต์ เป็นต้น มีผลต่อประสิทธิภาพการถ่ายเทความร้อนของอุปกรณ์เป็นอย่างมาก ในกระบวนการผลิตจึงต้องมีการวัดและควบคุมความผิดพลาดของมุมนี้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067" y="14100806"/>
            <a:ext cx="9994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thaiDist">
              <a:defRPr sz="36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ü"/>
            </a:pPr>
            <a:r>
              <a:rPr lang="th-TH" dirty="0"/>
              <a:t>ปรับปรุงเครื่องมือวัดมุมบานเกล็ดให้มีความแม่นยำในการวัดมากขึ้น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th-TH" dirty="0"/>
              <a:t>ทดลองใช้งานกับชิ้นงานจริงเพื่อหาความน่าเชื่อถือในการประยุกต์ใช้เครื่องมือวัดมุม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43303" y="9112106"/>
            <a:ext cx="101173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algn="thaiDist">
              <a:defRPr sz="36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การจัดการศึกษาด้านวิศวกรรมศาสตร์ สถาบันเทคโนโลยีพระจอมเกล้าพระนครเหนือ ได้เริ่มต้นมาจากแผนกวิชาแผนกหนึ่งในโรงเรียนเทคนิคพระนครเหนือ  (หรือที่รู้จักในนาม "เทคนิคไทย - เยอรมัน") ต่อมาในปี พ.ศ.2514  ซึ่งเป็นปีที่วิทยาลัยเทคนิคพระนครเหนือ และวิทยาลัยเทคนิคอีกสองแห่งได้เปลี่ยนฐานะมาเป็น สถาบันเทคโนโลยีพระจอมเกล้า ที่ประกอบด้วย 3 วิทยาเขตคือ วิทยาเขตพระนครเหนือ  วิทยาเขตธนบุรี และ วิทยาเขตเจ้าคุณทหารลาดกระบัง คณะวิศวกรรมศาสตร์จึงได้ถูกจัดตั้งอย่างเป็นทางการ</a:t>
            </a:r>
          </a:p>
        </p:txBody>
      </p:sp>
      <p:sp>
        <p:nvSpPr>
          <p:cNvPr id="39" name="Flowchart: Process 38"/>
          <p:cNvSpPr/>
          <p:nvPr/>
        </p:nvSpPr>
        <p:spPr>
          <a:xfrm>
            <a:off x="16790037" y="13228194"/>
            <a:ext cx="4270659" cy="1933700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Flowchart: Process 40"/>
          <p:cNvSpPr/>
          <p:nvPr/>
        </p:nvSpPr>
        <p:spPr>
          <a:xfrm>
            <a:off x="16790037" y="15435773"/>
            <a:ext cx="4270659" cy="3097237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TextBox 45"/>
          <p:cNvSpPr txBox="1"/>
          <p:nvPr/>
        </p:nvSpPr>
        <p:spPr>
          <a:xfrm>
            <a:off x="552982" y="17261870"/>
            <a:ext cx="954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thaiDist">
              <a:buFont typeface="Wingdings" panose="05000000000000000000" pitchFamily="2" charset="2"/>
              <a:buChar char="ü"/>
            </a:pPr>
            <a:r>
              <a:rPr lang="th-TH" sz="3600" dirty="0"/>
              <a:t>ออกแบบเครื่องมือวัดมุมบานเกล็ดและกระบวนการวัด</a:t>
            </a:r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71500" indent="-571500" algn="thaiDist">
              <a:buFont typeface="Wingdings" panose="05000000000000000000" pitchFamily="2" charset="2"/>
              <a:buChar char="ü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วิธีวิเคราะห์ข้อมูลที่จะเพิ่มความแม่นยำในการวัดมุมบานเกล็ดให้ดี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</a:t>
            </a:r>
          </a:p>
          <a:p>
            <a:pPr marL="571500" indent="-571500" algn="thaiDist">
              <a:buFont typeface="Wingdings" panose="05000000000000000000" pitchFamily="2" charset="2"/>
              <a:buChar char="ü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เครื่องมือวัดมุมบานเกล็ดและทดลองใช้งานกับชิ้นงานจริง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7" name="Flowchart: Process 46"/>
          <p:cNvSpPr/>
          <p:nvPr/>
        </p:nvSpPr>
        <p:spPr>
          <a:xfrm>
            <a:off x="7512891" y="19357262"/>
            <a:ext cx="6588000" cy="3723906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Flowchart: Process 48"/>
          <p:cNvSpPr/>
          <p:nvPr/>
        </p:nvSpPr>
        <p:spPr>
          <a:xfrm>
            <a:off x="14461714" y="19389298"/>
            <a:ext cx="6588000" cy="3723906"/>
          </a:xfrm>
          <a:prstGeom prst="flowChartProcess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TextBox 49"/>
          <p:cNvSpPr txBox="1"/>
          <p:nvPr/>
        </p:nvSpPr>
        <p:spPr>
          <a:xfrm>
            <a:off x="11197831" y="24847477"/>
            <a:ext cx="9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thaiDist">
              <a:buFont typeface="Wingdings" panose="05000000000000000000" pitchFamily="2" charset="2"/>
              <a:buChar char="§"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Swift, G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W., 1988, “</a:t>
            </a:r>
            <a:r>
              <a:rPr lang="en-US" sz="3600" i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Thermoacoustic</a:t>
            </a:r>
            <a:r>
              <a:rPr lang="en-US" sz="3600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Engines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”, Journal of the Acoustical Society of America, Vol.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84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pp.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1145-1180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Snip Diagonal Corner Rectangle 37"/>
          <p:cNvSpPr/>
          <p:nvPr/>
        </p:nvSpPr>
        <p:spPr>
          <a:xfrm>
            <a:off x="600355" y="23732766"/>
            <a:ext cx="849030" cy="737420"/>
          </a:xfrm>
          <a:prstGeom prst="snip2DiagRect">
            <a:avLst/>
          </a:prstGeom>
          <a:solidFill>
            <a:srgbClr val="8E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90526" y="23600034"/>
            <a:ext cx="465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/>
                </a:solidFill>
                <a:latin typeface="Nexa Bold" panose="02000000000000000000" pitchFamily="50" charset="0"/>
                <a:cs typeface="Kittithada Light 45 (กิตติธาดา " panose="02000506000000020004" pitchFamily="2" charset="-34"/>
              </a:rPr>
              <a:t>5</a:t>
            </a:r>
            <a:endParaRPr lang="th-TH" sz="6000" dirty="0">
              <a:solidFill>
                <a:schemeClr val="bg1"/>
              </a:solidFill>
              <a:latin typeface="Nexa Bold" panose="02000000000000000000" pitchFamily="50" charset="0"/>
              <a:cs typeface="Kittithada Light 45 (กิตติธาดา " panose="02000506000000020004" pitchFamily="2" charset="-34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713795" y="23576950"/>
            <a:ext cx="39501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6000" dirty="0" smtClean="0">
                <a:solidFill>
                  <a:schemeClr val="bg1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วิจารณ์และสรุปผล</a:t>
            </a:r>
            <a:endParaRPr lang="th-TH" sz="6000" dirty="0">
              <a:solidFill>
                <a:schemeClr val="bg1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3394" y="24852392"/>
            <a:ext cx="95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thaiDist">
              <a:buFont typeface="Wingdings" panose="05000000000000000000" pitchFamily="2" charset="2"/>
              <a:buChar char="ü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วิธีวิเคราะห์ข้อมูลที่จะเพิ่มความแม่นยำในการวัดมุมบานเกล็ดให้ดี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</a:t>
            </a:r>
          </a:p>
          <a:p>
            <a:pPr marL="571500" indent="-571500" algn="thaiDist">
              <a:buFont typeface="Wingdings" panose="05000000000000000000" pitchFamily="2" charset="2"/>
              <a:buChar char="ü"/>
            </a:pP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เครื่องมือวัดมุมบานเกล็ดและทดลองใช้งานกับชิ้นงานจริง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5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8596"/>
            <a:ext cx="21385676" cy="302380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17859" y="28278048"/>
            <a:ext cx="14149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Department of Mechanical &amp; Aerospace Engineering</a:t>
            </a:r>
            <a:endParaRPr lang="th-TH" sz="3000" dirty="0" smtClean="0">
              <a:solidFill>
                <a:srgbClr val="F7941D"/>
              </a:solidFill>
              <a:latin typeface="Kittithada Light 45 (กิตติธาดา " panose="02000506000000020004" pitchFamily="2" charset="-34"/>
              <a:cs typeface="Kittithada Light 45 (กิตติธาดา " panose="02000506000000020004" pitchFamily="2" charset="-34"/>
            </a:endParaRPr>
          </a:p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URL </a:t>
            </a:r>
            <a:r>
              <a:rPr lang="en-US" sz="3000" dirty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: http://mae.eng.kmutnb.ac.th</a:t>
            </a:r>
          </a:p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King Mongkut’s University of Technology North Bangkok, 1518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Pracharat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 1 Road,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Wongsawang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Bangsue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Bangkok 10800</a:t>
            </a:r>
          </a:p>
          <a:p>
            <a:pPr algn="ctr"/>
            <a:r>
              <a:rPr lang="en-US" sz="3000" dirty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Tel. 02-555-2000 ext. 8308, 8315 </a:t>
            </a:r>
            <a:endParaRPr lang="th-TH" sz="4300" dirty="0">
              <a:solidFill>
                <a:srgbClr val="8EC63F"/>
              </a:solidFill>
              <a:latin typeface="Kittithada Light 45 (กิตติธาดา " panose="02000506000000020004" pitchFamily="2" charset="-34"/>
              <a:cs typeface="Kittithada Light 45 (กิตติธาดา 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75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8596"/>
            <a:ext cx="21385677" cy="302380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17859" y="28278048"/>
            <a:ext cx="141499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Department of Mechanical &amp; Aerospace Engineering</a:t>
            </a:r>
            <a:endParaRPr lang="th-TH" sz="3000" dirty="0" smtClean="0">
              <a:solidFill>
                <a:srgbClr val="F7941D"/>
              </a:solidFill>
              <a:latin typeface="Kittithada Light 45 (กิตติธาดา " panose="02000506000000020004" pitchFamily="2" charset="-34"/>
              <a:cs typeface="Kittithada Light 45 (กิตติธาดา " panose="02000506000000020004" pitchFamily="2" charset="-34"/>
            </a:endParaRPr>
          </a:p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URL </a:t>
            </a:r>
            <a:r>
              <a:rPr lang="en-US" sz="3000" dirty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: http://mae.eng.kmutnb.ac.th</a:t>
            </a:r>
          </a:p>
          <a:p>
            <a:pPr algn="ctr"/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King Mongkut’s University of Technology North Bangkok, 1518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Pracharat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 1 Road,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Wongsawang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</a:t>
            </a:r>
            <a:r>
              <a:rPr lang="en-US" sz="3000" dirty="0" err="1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Bangsue</a:t>
            </a:r>
            <a:r>
              <a:rPr lang="en-US" sz="3000" dirty="0" smtClean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, Bangkok 10800</a:t>
            </a:r>
          </a:p>
          <a:p>
            <a:pPr algn="ctr"/>
            <a:r>
              <a:rPr lang="en-US" sz="3000" dirty="0">
                <a:solidFill>
                  <a:srgbClr val="F7941D"/>
                </a:solidFill>
                <a:latin typeface="Kittithada Light 45 (กิตติธาดา " panose="02000506000000020004" pitchFamily="2" charset="-34"/>
                <a:cs typeface="Kittithada Light 45 (กิตติธาดา " panose="02000506000000020004" pitchFamily="2" charset="-34"/>
              </a:rPr>
              <a:t>Tel. 02-555-2000 ext. 8308, 8315 </a:t>
            </a:r>
            <a:endParaRPr lang="th-TH" sz="4300" dirty="0">
              <a:solidFill>
                <a:srgbClr val="8EC63F"/>
              </a:solidFill>
              <a:latin typeface="Kittithada Light 45 (กิตติธาดา " panose="02000506000000020004" pitchFamily="2" charset="-34"/>
              <a:cs typeface="Kittithada Light 45 (กิตติธาดา " panose="02000506000000020004" pitchFamily="2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51" y="0"/>
            <a:ext cx="21385676" cy="3023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75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436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cp:lastPrinted>2016-02-17T13:46:48Z</cp:lastPrinted>
  <dcterms:created xsi:type="dcterms:W3CDTF">2016-02-16T02:30:05Z</dcterms:created>
  <dcterms:modified xsi:type="dcterms:W3CDTF">2016-02-18T12:47:07Z</dcterms:modified>
</cp:coreProperties>
</file>